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487" autoAdjust="0"/>
    <p:restoredTop sz="94660"/>
  </p:normalViewPr>
  <p:slideViewPr>
    <p:cSldViewPr>
      <p:cViewPr varScale="1">
        <p:scale>
          <a:sx n="111" d="100"/>
          <a:sy n="111" d="100"/>
        </p:scale>
        <p:origin x="-93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19896806-F531-4C84-B057-2547E88E622C}" type="datetimeFigureOut">
              <a:rPr lang="en-US" smtClean="0"/>
              <a:pPr/>
              <a:t>3/16/2010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8A3C2B98-2BEC-4F9A-9447-623148F4A7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96806-F531-4C84-B057-2547E88E622C}" type="datetimeFigureOut">
              <a:rPr lang="en-US" smtClean="0"/>
              <a:pPr/>
              <a:t>3/16/2010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C2B98-2BEC-4F9A-9447-623148F4A7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96806-F531-4C84-B057-2547E88E622C}" type="datetimeFigureOut">
              <a:rPr lang="en-US" smtClean="0"/>
              <a:pPr/>
              <a:t>3/16/2010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C2B98-2BEC-4F9A-9447-623148F4A7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96806-F531-4C84-B057-2547E88E622C}" type="datetimeFigureOut">
              <a:rPr lang="en-US" smtClean="0"/>
              <a:pPr/>
              <a:t>3/16/2010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C2B98-2BEC-4F9A-9447-623148F4A7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9896806-F531-4C84-B057-2547E88E622C}" type="datetimeFigureOut">
              <a:rPr lang="en-US" smtClean="0"/>
              <a:pPr/>
              <a:t>3/16/2010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A3C2B98-2BEC-4F9A-9447-623148F4A76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19896806-F531-4C84-B057-2547E88E622C}" type="datetimeFigureOut">
              <a:rPr lang="en-US" smtClean="0"/>
              <a:pPr/>
              <a:t>3/16/2010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8A3C2B98-2BEC-4F9A-9447-623148F4A7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96806-F531-4C84-B057-2547E88E622C}" type="datetimeFigureOut">
              <a:rPr lang="en-US" smtClean="0"/>
              <a:pPr/>
              <a:t>3/16/2010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C2B98-2BEC-4F9A-9447-623148F4A7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96806-F531-4C84-B057-2547E88E622C}" type="datetimeFigureOut">
              <a:rPr lang="en-US" smtClean="0"/>
              <a:pPr/>
              <a:t>3/16/2010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C2B98-2BEC-4F9A-9447-623148F4A7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96806-F531-4C84-B057-2547E88E622C}" type="datetimeFigureOut">
              <a:rPr lang="en-US" smtClean="0"/>
              <a:pPr/>
              <a:t>3/16/2010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C2B98-2BEC-4F9A-9447-623148F4A7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96806-F531-4C84-B057-2547E88E622C}" type="datetimeFigureOut">
              <a:rPr lang="en-US" smtClean="0"/>
              <a:pPr/>
              <a:t>3/16/2010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C2B98-2BEC-4F9A-9447-623148F4A7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96806-F531-4C84-B057-2547E88E622C}" type="datetimeFigureOut">
              <a:rPr lang="en-US" smtClean="0"/>
              <a:pPr/>
              <a:t>3/16/2010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C2B98-2BEC-4F9A-9447-623148F4A7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19896806-F531-4C84-B057-2547E88E622C}" type="datetimeFigureOut">
              <a:rPr lang="en-US" smtClean="0"/>
              <a:pPr/>
              <a:t>3/16/2010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8A3C2B98-2BEC-4F9A-9447-623148F4A76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Latn-RS" dirty="0" smtClean="0"/>
              <a:t>Milena Pavlović-Barili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3929066"/>
            <a:ext cx="1714500" cy="222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Biografija: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r-Latn-RS" sz="2400" dirty="0" smtClean="0">
                <a:solidFill>
                  <a:schemeClr val="accent6">
                    <a:lumMod val="50000"/>
                  </a:schemeClr>
                </a:solidFill>
              </a:rPr>
              <a:t>Milena Pavlović Barili slikarka i pesnikinja,rodjena u Požarevcu 1909. godine.Školovala se u Beogradu,a kasnije i u Minhenu.Da bi zadovoljila svoju radoznalost,Milena odlazi u Španiju,odakle ptiče serija slika.Slikarsko usavršavanje i umetničku karijeru zatim nastavlja u drugim evropskim gardovima,prvo u Londonu,zatim,Parizu i Rimu.Samostalno se izlagala u Beogradu i požarevcu,Parizu,Rimu,Firenci,Njujorku i Vašingtonu.</a:t>
            </a:r>
          </a:p>
          <a:p>
            <a:endParaRPr lang="sr-Latn-RS" sz="2400" dirty="0" smtClean="0"/>
          </a:p>
          <a:p>
            <a:pPr>
              <a:buNone/>
            </a:pPr>
            <a:endParaRPr lang="en-US" sz="1600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Njen slikarski razvoj ima više faza: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24078" indent="-514350">
              <a:buFont typeface="+mj-lt"/>
              <a:buAutoNum type="arabicParenR"/>
            </a:pPr>
            <a:r>
              <a:rPr lang="sr-Latn-RS" sz="2000" dirty="0" smtClean="0">
                <a:solidFill>
                  <a:schemeClr val="accent6">
                    <a:lumMod val="50000"/>
                  </a:schemeClr>
                </a:solidFill>
              </a:rPr>
              <a:t>Prva faza- školovanje,talenat.Koristi pastel koji još više ističe blage prelaze i mekoću izraza.</a:t>
            </a:r>
          </a:p>
          <a:p>
            <a:pPr marL="624078" indent="-514350">
              <a:buFont typeface="+mj-lt"/>
              <a:buAutoNum type="arabicParenR"/>
            </a:pPr>
            <a:r>
              <a:rPr lang="sr-Latn-RS" sz="2000" dirty="0" smtClean="0">
                <a:solidFill>
                  <a:schemeClr val="accent6">
                    <a:lumMod val="50000"/>
                  </a:schemeClr>
                </a:solidFill>
              </a:rPr>
              <a:t>Druga faza-literarni period od 1932. do 1936.Rađen je i dalje laganim,ovlašnim,ali sigurnim potezima.</a:t>
            </a:r>
          </a:p>
          <a:p>
            <a:pPr marL="624078" indent="-514350">
              <a:buFont typeface="+mj-lt"/>
              <a:buAutoNum type="arabicParenR"/>
            </a:pPr>
            <a:r>
              <a:rPr lang="sr-Latn-RS" sz="2000" dirty="0" smtClean="0">
                <a:solidFill>
                  <a:schemeClr val="accent6">
                    <a:lumMod val="50000"/>
                  </a:schemeClr>
                </a:solidFill>
              </a:rPr>
              <a:t>Treća faza-ikonografija se razvija,kombinujući slikrastvo memorije sa antičkim arhitektonskim elementima,renesansnim mizanscenom i kostimima,povezanim sa savremenim likovima,gde često ugrađuje i spostveni lik,povezujući ono što je prolazilo efemerno sa trajnim i večnim.</a:t>
            </a:r>
          </a:p>
          <a:p>
            <a:pPr marL="624078" indent="-514350">
              <a:buFont typeface="+mj-lt"/>
              <a:buAutoNum type="arabicParenR"/>
            </a:pPr>
            <a:r>
              <a:rPr lang="sr-Latn-RS" sz="2000" dirty="0" smtClean="0">
                <a:solidFill>
                  <a:schemeClr val="accent6">
                    <a:lumMod val="50000"/>
                  </a:schemeClr>
                </a:solidFill>
              </a:rPr>
              <a:t>Četvrta američka faza-naglašeno je nostalgična,sa portretima ličnosti iz visokog društva,kojim je dala doprinos njujorškoj modnoj sceni.</a:t>
            </a: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Njen život: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r-Latn-RS" sz="2400" dirty="0" smtClean="0">
                <a:solidFill>
                  <a:schemeClr val="accent6">
                    <a:lumMod val="50000"/>
                  </a:schemeClr>
                </a:solidFill>
              </a:rPr>
              <a:t>Milena je bila odličan portretista.Slikala je svoje roditelje,kao i filmske zvezde,svoju ljubav Gonzalesa,svog supruga Goselina.</a:t>
            </a:r>
          </a:p>
          <a:p>
            <a:r>
              <a:rPr lang="sr-Latn-RS" sz="2400" dirty="0" smtClean="0">
                <a:solidFill>
                  <a:schemeClr val="accent6">
                    <a:lumMod val="50000"/>
                  </a:schemeClr>
                </a:solidFill>
              </a:rPr>
              <a:t>Osim slikarstvom ona se bavila i nacrtom za pozorišne kostime kao i komercijalnim modnim dizajnom.</a:t>
            </a:r>
          </a:p>
          <a:p>
            <a:r>
              <a:rPr lang="sr-Latn-RS" sz="2400" dirty="0" smtClean="0">
                <a:solidFill>
                  <a:schemeClr val="accent6">
                    <a:lumMod val="50000"/>
                  </a:schemeClr>
                </a:solidFill>
              </a:rPr>
              <a:t>Tokom celog svog života bavila se pesništvom.Objavljivala je poeziju na francuskom i italijanskom.</a:t>
            </a:r>
            <a:endParaRPr lang="sr-Latn-RS" sz="2400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sr-Latn-RS" sz="2400" dirty="0" smtClean="0">
                <a:solidFill>
                  <a:schemeClr val="accent6">
                    <a:lumMod val="50000"/>
                  </a:schemeClr>
                </a:solidFill>
              </a:rPr>
              <a:t>Godine 1943. Milena se udala za Roberta Tomasa Astor Goselina.</a:t>
            </a:r>
          </a:p>
          <a:p>
            <a:r>
              <a:rPr lang="sr-Latn-RS" sz="2400" dirty="0" smtClean="0">
                <a:solidFill>
                  <a:schemeClr val="accent6">
                    <a:lumMod val="50000"/>
                  </a:schemeClr>
                </a:solidFill>
              </a:rPr>
              <a:t>Umrla je u Njujorku 1945.,najverovatnije od srčanog udara.</a:t>
            </a:r>
            <a:endParaRPr lang="en-US" sz="24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Neki njeni portreti: </a:t>
            </a: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2428868"/>
            <a:ext cx="3143272" cy="40005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2500306"/>
            <a:ext cx="3143272" cy="38576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over dir="l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dirty="0" smtClean="0"/>
              <a:t>Slikarka sa strelcem</a:t>
            </a: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714612" y="2357430"/>
            <a:ext cx="3714789" cy="43243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Latn-RS" dirty="0" smtClean="0"/>
              <a:t>Cveće i mrtva priroda sa lubenicom</a:t>
            </a: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2285992"/>
            <a:ext cx="3580562" cy="43243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2357430"/>
            <a:ext cx="3447312" cy="41434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dirty="0" smtClean="0"/>
              <a:t>Sevilja</a:t>
            </a: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933071" y="2249488"/>
            <a:ext cx="3277857" cy="43243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50</TotalTime>
  <Words>225</Words>
  <Application>Microsoft Office PowerPoint</Application>
  <PresentationFormat>On-screen Show (4:3)</PresentationFormat>
  <Paragraphs>18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Urban</vt:lpstr>
      <vt:lpstr>Milena Pavlović-Barili</vt:lpstr>
      <vt:lpstr>Biografija:</vt:lpstr>
      <vt:lpstr>Njen slikarski razvoj ima više faza:</vt:lpstr>
      <vt:lpstr>Njen život:</vt:lpstr>
      <vt:lpstr>Neki njeni portreti: </vt:lpstr>
      <vt:lpstr>Slikarka sa strelcem</vt:lpstr>
      <vt:lpstr>Cveće i mrtva priroda sa lubenicom</vt:lpstr>
      <vt:lpstr>Sevilja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Milena Pavlović Barili</dc:title>
  <dc:creator>Zeljko</dc:creator>
  <cp:lastModifiedBy>Zeljko</cp:lastModifiedBy>
  <cp:revision>6</cp:revision>
  <dcterms:created xsi:type="dcterms:W3CDTF">2010-03-16T12:40:31Z</dcterms:created>
  <dcterms:modified xsi:type="dcterms:W3CDTF">2010-03-16T15:39:34Z</dcterms:modified>
</cp:coreProperties>
</file>